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09" autoAdjust="0"/>
    <p:restoredTop sz="94660"/>
  </p:normalViewPr>
  <p:slideViewPr>
    <p:cSldViewPr snapToGrid="0">
      <p:cViewPr varScale="1">
        <p:scale>
          <a:sx n="89" d="100"/>
          <a:sy n="89" d="100"/>
        </p:scale>
        <p:origin x="715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350A113B-2DEF-436A-8E31-CC619FB8EC92}"/>
    <pc:docChg chg="modSld">
      <pc:chgData name="Bcc Abca" userId="218cc70be08a6819" providerId="LiveId" clId="{350A113B-2DEF-436A-8E31-CC619FB8EC92}" dt="2024-09-01T06:33:24.378" v="64" actId="1076"/>
      <pc:docMkLst>
        <pc:docMk/>
      </pc:docMkLst>
      <pc:sldChg chg="modSp mod">
        <pc:chgData name="Bcc Abca" userId="218cc70be08a6819" providerId="LiveId" clId="{350A113B-2DEF-436A-8E31-CC619FB8EC92}" dt="2024-09-01T06:33:24.378" v="64" actId="1076"/>
        <pc:sldMkLst>
          <pc:docMk/>
          <pc:sldMk cId="1609659197" sldId="256"/>
        </pc:sldMkLst>
        <pc:spChg chg="mod">
          <ac:chgData name="Bcc Abca" userId="218cc70be08a6819" providerId="LiveId" clId="{350A113B-2DEF-436A-8E31-CC619FB8EC92}" dt="2024-09-01T06:33:24.378" v="64" actId="1076"/>
          <ac:spMkLst>
            <pc:docMk/>
            <pc:sldMk cId="1609659197" sldId="256"/>
            <ac:spMk id="2" creationId="{58159BE3-0F51-40D2-BD10-1E6BAB73317C}"/>
          </ac:spMkLst>
        </pc:spChg>
        <pc:spChg chg="mod">
          <ac:chgData name="Bcc Abca" userId="218cc70be08a6819" providerId="LiveId" clId="{350A113B-2DEF-436A-8E31-CC619FB8EC92}" dt="2024-09-01T06:33:20.918" v="63" actId="1076"/>
          <ac:spMkLst>
            <pc:docMk/>
            <pc:sldMk cId="1609659197" sldId="256"/>
            <ac:spMk id="4" creationId="{E7DAD668-748D-D07B-2539-E72BC49BBAAE}"/>
          </ac:spMkLst>
        </pc:spChg>
      </pc:sldChg>
      <pc:sldChg chg="modSp mod">
        <pc:chgData name="Bcc Abca" userId="218cc70be08a6819" providerId="LiveId" clId="{350A113B-2DEF-436A-8E31-CC619FB8EC92}" dt="2024-09-01T06:33:03.459" v="60" actId="1076"/>
        <pc:sldMkLst>
          <pc:docMk/>
          <pc:sldMk cId="2911326188" sldId="257"/>
        </pc:sldMkLst>
        <pc:spChg chg="mod">
          <ac:chgData name="Bcc Abca" userId="218cc70be08a6819" providerId="LiveId" clId="{350A113B-2DEF-436A-8E31-CC619FB8EC92}" dt="2024-09-01T06:33:03.459" v="60" actId="1076"/>
          <ac:spMkLst>
            <pc:docMk/>
            <pc:sldMk cId="2911326188" sldId="257"/>
            <ac:spMk id="2" creationId="{58159BE3-0F51-40D2-BD10-1E6BAB73317C}"/>
          </ac:spMkLst>
        </pc:spChg>
        <pc:spChg chg="mod">
          <ac:chgData name="Bcc Abca" userId="218cc70be08a6819" providerId="LiveId" clId="{350A113B-2DEF-436A-8E31-CC619FB8EC92}" dt="2024-09-01T06:32:35.330" v="21" actId="1036"/>
          <ac:spMkLst>
            <pc:docMk/>
            <pc:sldMk cId="2911326188" sldId="257"/>
            <ac:spMk id="5" creationId="{6AEB3555-A14A-A23C-3930-6938908D8990}"/>
          </ac:spMkLst>
        </pc:spChg>
      </pc:sldChg>
      <pc:sldChg chg="modSp mod">
        <pc:chgData name="Bcc Abca" userId="218cc70be08a6819" providerId="LiveId" clId="{350A113B-2DEF-436A-8E31-CC619FB8EC92}" dt="2024-09-01T06:32:59.140" v="59" actId="1076"/>
        <pc:sldMkLst>
          <pc:docMk/>
          <pc:sldMk cId="241612627" sldId="258"/>
        </pc:sldMkLst>
        <pc:spChg chg="mod">
          <ac:chgData name="Bcc Abca" userId="218cc70be08a6819" providerId="LiveId" clId="{350A113B-2DEF-436A-8E31-CC619FB8EC92}" dt="2024-09-01T06:32:59.140" v="59" actId="1076"/>
          <ac:spMkLst>
            <pc:docMk/>
            <pc:sldMk cId="241612627" sldId="258"/>
            <ac:spMk id="2" creationId="{58159BE3-0F51-40D2-BD10-1E6BAB73317C}"/>
          </ac:spMkLst>
        </pc:spChg>
        <pc:spChg chg="mod">
          <ac:chgData name="Bcc Abca" userId="218cc70be08a6819" providerId="LiveId" clId="{350A113B-2DEF-436A-8E31-CC619FB8EC92}" dt="2024-09-01T06:32:41.922" v="56" actId="1035"/>
          <ac:spMkLst>
            <pc:docMk/>
            <pc:sldMk cId="241612627" sldId="258"/>
            <ac:spMk id="5" creationId="{031F4693-0B2D-3B84-9F73-C50BA60D3DD6}"/>
          </ac:spMkLst>
        </pc:spChg>
      </pc:sldChg>
      <pc:sldChg chg="modSp mod">
        <pc:chgData name="Bcc Abca" userId="218cc70be08a6819" providerId="LiveId" clId="{350A113B-2DEF-436A-8E31-CC619FB8EC92}" dt="2024-09-01T06:32:54.318" v="58" actId="1076"/>
        <pc:sldMkLst>
          <pc:docMk/>
          <pc:sldMk cId="2185391802" sldId="259"/>
        </pc:sldMkLst>
        <pc:spChg chg="mod">
          <ac:chgData name="Bcc Abca" userId="218cc70be08a6819" providerId="LiveId" clId="{350A113B-2DEF-436A-8E31-CC619FB8EC92}" dt="2024-09-01T06:32:54.318" v="58" actId="1076"/>
          <ac:spMkLst>
            <pc:docMk/>
            <pc:sldMk cId="2185391802" sldId="259"/>
            <ac:spMk id="2" creationId="{58159BE3-0F51-40D2-BD10-1E6BAB73317C}"/>
          </ac:spMkLst>
        </pc:spChg>
        <pc:spChg chg="mod">
          <ac:chgData name="Bcc Abca" userId="218cc70be08a6819" providerId="LiveId" clId="{350A113B-2DEF-436A-8E31-CC619FB8EC92}" dt="2024-09-01T06:32:46.194" v="57" actId="1076"/>
          <ac:spMkLst>
            <pc:docMk/>
            <pc:sldMk cId="2185391802" sldId="259"/>
            <ac:spMk id="5" creationId="{D6BC4BB0-9E1D-5035-E8C8-24E4A1F9F6C7}"/>
          </ac:spMkLst>
        </pc:spChg>
      </pc:sldChg>
      <pc:sldChg chg="modSp mod">
        <pc:chgData name="Bcc Abca" userId="218cc70be08a6819" providerId="LiveId" clId="{350A113B-2DEF-436A-8E31-CC619FB8EC92}" dt="2024-09-01T06:33:16.215" v="62" actId="1076"/>
        <pc:sldMkLst>
          <pc:docMk/>
          <pc:sldMk cId="1637655038" sldId="260"/>
        </pc:sldMkLst>
        <pc:spChg chg="mod">
          <ac:chgData name="Bcc Abca" userId="218cc70be08a6819" providerId="LiveId" clId="{350A113B-2DEF-436A-8E31-CC619FB8EC92}" dt="2024-09-01T06:33:11.772" v="61" actId="1076"/>
          <ac:spMkLst>
            <pc:docMk/>
            <pc:sldMk cId="1637655038" sldId="260"/>
            <ac:spMk id="2" creationId="{58159BE3-0F51-40D2-BD10-1E6BAB73317C}"/>
          </ac:spMkLst>
        </pc:spChg>
        <pc:spChg chg="mod">
          <ac:chgData name="Bcc Abca" userId="218cc70be08a6819" providerId="LiveId" clId="{350A113B-2DEF-436A-8E31-CC619FB8EC92}" dt="2024-09-01T06:33:16.215" v="62" actId="1076"/>
          <ac:spMkLst>
            <pc:docMk/>
            <pc:sldMk cId="1637655038" sldId="260"/>
            <ac:spMk id="5" creationId="{CCAC1784-0337-769B-2954-B5F9E72C42BA}"/>
          </ac:spMkLst>
        </pc:spChg>
      </pc:sldChg>
    </pc:docChg>
  </pc:docChgLst>
  <pc:docChgLst>
    <pc:chgData name="Shaji Varghese" userId="b6635ce32d741a41" providerId="LiveId" clId="{2C4B14C8-957F-4130-96B3-CD1F20D061CE}"/>
    <pc:docChg chg="undo custSel modSld">
      <pc:chgData name="Shaji Varghese" userId="b6635ce32d741a41" providerId="LiveId" clId="{2C4B14C8-957F-4130-96B3-CD1F20D061CE}" dt="2024-03-04T07:45:09.674" v="83" actId="1076"/>
      <pc:docMkLst>
        <pc:docMk/>
      </pc:docMkLst>
      <pc:sldChg chg="addSp delSp modSp mod">
        <pc:chgData name="Shaji Varghese" userId="b6635ce32d741a41" providerId="LiveId" clId="{2C4B14C8-957F-4130-96B3-CD1F20D061CE}" dt="2024-03-04T07:39:22.542" v="21" actId="1076"/>
        <pc:sldMkLst>
          <pc:docMk/>
          <pc:sldMk cId="1609659197" sldId="256"/>
        </pc:sldMkLst>
        <pc:spChg chg="mod">
          <ac:chgData name="Shaji Varghese" userId="b6635ce32d741a41" providerId="LiveId" clId="{2C4B14C8-957F-4130-96B3-CD1F20D061CE}" dt="2024-03-04T07:39:15.714" v="20" actId="1076"/>
          <ac:spMkLst>
            <pc:docMk/>
            <pc:sldMk cId="1609659197" sldId="256"/>
            <ac:spMk id="2" creationId="{58159BE3-0F51-40D2-BD10-1E6BAB73317C}"/>
          </ac:spMkLst>
        </pc:spChg>
        <pc:spChg chg="add mod">
          <ac:chgData name="Shaji Varghese" userId="b6635ce32d741a41" providerId="LiveId" clId="{2C4B14C8-957F-4130-96B3-CD1F20D061CE}" dt="2024-03-04T07:39:22.542" v="21" actId="1076"/>
          <ac:spMkLst>
            <pc:docMk/>
            <pc:sldMk cId="1609659197" sldId="256"/>
            <ac:spMk id="4" creationId="{E7DAD668-748D-D07B-2539-E72BC49BBAAE}"/>
          </ac:spMkLst>
        </pc:spChg>
        <pc:picChg chg="del">
          <ac:chgData name="Shaji Varghese" userId="b6635ce32d741a41" providerId="LiveId" clId="{2C4B14C8-957F-4130-96B3-CD1F20D061CE}" dt="2024-03-04T07:37:40.328" v="0" actId="478"/>
          <ac:picMkLst>
            <pc:docMk/>
            <pc:sldMk cId="1609659197" sldId="256"/>
            <ac:picMk id="7" creationId="{B56A9BBF-D967-4372-A8A6-9A5B3BBE2E76}"/>
          </ac:picMkLst>
        </pc:picChg>
      </pc:sldChg>
      <pc:sldChg chg="addSp delSp modSp mod">
        <pc:chgData name="Shaji Varghese" userId="b6635ce32d741a41" providerId="LiveId" clId="{2C4B14C8-957F-4130-96B3-CD1F20D061CE}" dt="2024-03-04T07:45:09.674" v="83" actId="1076"/>
        <pc:sldMkLst>
          <pc:docMk/>
          <pc:sldMk cId="2911326188" sldId="257"/>
        </pc:sldMkLst>
        <pc:spChg chg="mod">
          <ac:chgData name="Shaji Varghese" userId="b6635ce32d741a41" providerId="LiveId" clId="{2C4B14C8-957F-4130-96B3-CD1F20D061CE}" dt="2024-03-04T07:40:55.718" v="42" actId="1076"/>
          <ac:spMkLst>
            <pc:docMk/>
            <pc:sldMk cId="2911326188" sldId="257"/>
            <ac:spMk id="2" creationId="{58159BE3-0F51-40D2-BD10-1E6BAB73317C}"/>
          </ac:spMkLst>
        </pc:spChg>
        <pc:spChg chg="add mod">
          <ac:chgData name="Shaji Varghese" userId="b6635ce32d741a41" providerId="LiveId" clId="{2C4B14C8-957F-4130-96B3-CD1F20D061CE}" dt="2024-03-04T07:45:09.674" v="83" actId="1076"/>
          <ac:spMkLst>
            <pc:docMk/>
            <pc:sldMk cId="2911326188" sldId="257"/>
            <ac:spMk id="5" creationId="{6AEB3555-A14A-A23C-3930-6938908D8990}"/>
          </ac:spMkLst>
        </pc:spChg>
        <pc:picChg chg="del">
          <ac:chgData name="Shaji Varghese" userId="b6635ce32d741a41" providerId="LiveId" clId="{2C4B14C8-957F-4130-96B3-CD1F20D061CE}" dt="2024-03-04T07:39:26.495" v="22" actId="478"/>
          <ac:picMkLst>
            <pc:docMk/>
            <pc:sldMk cId="2911326188" sldId="257"/>
            <ac:picMk id="4" creationId="{0725E693-63A0-4690-A852-ACE0834F66B0}"/>
          </ac:picMkLst>
        </pc:picChg>
      </pc:sldChg>
      <pc:sldChg chg="addSp delSp modSp mod">
        <pc:chgData name="Shaji Varghese" userId="b6635ce32d741a41" providerId="LiveId" clId="{2C4B14C8-957F-4130-96B3-CD1F20D061CE}" dt="2024-03-04T07:43:05.759" v="61"/>
        <pc:sldMkLst>
          <pc:docMk/>
          <pc:sldMk cId="241612627" sldId="258"/>
        </pc:sldMkLst>
        <pc:spChg chg="mod">
          <ac:chgData name="Shaji Varghese" userId="b6635ce32d741a41" providerId="LiveId" clId="{2C4B14C8-957F-4130-96B3-CD1F20D061CE}" dt="2024-03-04T07:42:38.940" v="59" actId="1076"/>
          <ac:spMkLst>
            <pc:docMk/>
            <pc:sldMk cId="241612627" sldId="258"/>
            <ac:spMk id="2" creationId="{58159BE3-0F51-40D2-BD10-1E6BAB73317C}"/>
          </ac:spMkLst>
        </pc:spChg>
        <pc:spChg chg="add mod">
          <ac:chgData name="Shaji Varghese" userId="b6635ce32d741a41" providerId="LiveId" clId="{2C4B14C8-957F-4130-96B3-CD1F20D061CE}" dt="2024-03-04T07:43:05.759" v="61"/>
          <ac:spMkLst>
            <pc:docMk/>
            <pc:sldMk cId="241612627" sldId="258"/>
            <ac:spMk id="5" creationId="{031F4693-0B2D-3B84-9F73-C50BA60D3DD6}"/>
          </ac:spMkLst>
        </pc:spChg>
        <pc:picChg chg="del">
          <ac:chgData name="Shaji Varghese" userId="b6635ce32d741a41" providerId="LiveId" clId="{2C4B14C8-957F-4130-96B3-CD1F20D061CE}" dt="2024-03-04T07:41:13.272" v="44" actId="478"/>
          <ac:picMkLst>
            <pc:docMk/>
            <pc:sldMk cId="241612627" sldId="258"/>
            <ac:picMk id="4" creationId="{C3016619-8493-4135-8673-B9E6496CA9B6}"/>
          </ac:picMkLst>
        </pc:picChg>
      </pc:sldChg>
      <pc:sldChg chg="addSp delSp modSp mod">
        <pc:chgData name="Shaji Varghese" userId="b6635ce32d741a41" providerId="LiveId" clId="{2C4B14C8-957F-4130-96B3-CD1F20D061CE}" dt="2024-03-04T07:43:58.253" v="72" actId="1076"/>
        <pc:sldMkLst>
          <pc:docMk/>
          <pc:sldMk cId="2185391802" sldId="259"/>
        </pc:sldMkLst>
        <pc:spChg chg="mod">
          <ac:chgData name="Shaji Varghese" userId="b6635ce32d741a41" providerId="LiveId" clId="{2C4B14C8-957F-4130-96B3-CD1F20D061CE}" dt="2024-03-04T07:43:58.253" v="72" actId="1076"/>
          <ac:spMkLst>
            <pc:docMk/>
            <pc:sldMk cId="2185391802" sldId="259"/>
            <ac:spMk id="2" creationId="{58159BE3-0F51-40D2-BD10-1E6BAB73317C}"/>
          </ac:spMkLst>
        </pc:spChg>
        <pc:spChg chg="add mod">
          <ac:chgData name="Shaji Varghese" userId="b6635ce32d741a41" providerId="LiveId" clId="{2C4B14C8-957F-4130-96B3-CD1F20D061CE}" dt="2024-03-04T07:43:49.272" v="71" actId="403"/>
          <ac:spMkLst>
            <pc:docMk/>
            <pc:sldMk cId="2185391802" sldId="259"/>
            <ac:spMk id="5" creationId="{D6BC4BB0-9E1D-5035-E8C8-24E4A1F9F6C7}"/>
          </ac:spMkLst>
        </pc:spChg>
        <pc:picChg chg="del">
          <ac:chgData name="Shaji Varghese" userId="b6635ce32d741a41" providerId="LiveId" clId="{2C4B14C8-957F-4130-96B3-CD1F20D061CE}" dt="2024-03-04T07:41:18.714" v="46" actId="478"/>
          <ac:picMkLst>
            <pc:docMk/>
            <pc:sldMk cId="2185391802" sldId="259"/>
            <ac:picMk id="4" creationId="{E9456F16-C9DD-4BDA-B01D-10811AFB36F0}"/>
          </ac:picMkLst>
        </pc:picChg>
      </pc:sldChg>
      <pc:sldChg chg="addSp delSp modSp mod">
        <pc:chgData name="Shaji Varghese" userId="b6635ce32d741a41" providerId="LiveId" clId="{2C4B14C8-957F-4130-96B3-CD1F20D061CE}" dt="2024-03-04T07:44:43.985" v="82" actId="1076"/>
        <pc:sldMkLst>
          <pc:docMk/>
          <pc:sldMk cId="1637655038" sldId="260"/>
        </pc:sldMkLst>
        <pc:spChg chg="mod">
          <ac:chgData name="Shaji Varghese" userId="b6635ce32d741a41" providerId="LiveId" clId="{2C4B14C8-957F-4130-96B3-CD1F20D061CE}" dt="2024-03-04T07:44:43.985" v="82" actId="1076"/>
          <ac:spMkLst>
            <pc:docMk/>
            <pc:sldMk cId="1637655038" sldId="260"/>
            <ac:spMk id="2" creationId="{58159BE3-0F51-40D2-BD10-1E6BAB73317C}"/>
          </ac:spMkLst>
        </pc:spChg>
        <pc:spChg chg="add mod">
          <ac:chgData name="Shaji Varghese" userId="b6635ce32d741a41" providerId="LiveId" clId="{2C4B14C8-957F-4130-96B3-CD1F20D061CE}" dt="2024-03-04T07:44:36.912" v="81" actId="403"/>
          <ac:spMkLst>
            <pc:docMk/>
            <pc:sldMk cId="1637655038" sldId="260"/>
            <ac:spMk id="5" creationId="{CCAC1784-0337-769B-2954-B5F9E72C42BA}"/>
          </ac:spMkLst>
        </pc:spChg>
        <pc:picChg chg="del">
          <ac:chgData name="Shaji Varghese" userId="b6635ce32d741a41" providerId="LiveId" clId="{2C4B14C8-957F-4130-96B3-CD1F20D061CE}" dt="2024-03-04T07:41:23.500" v="48" actId="478"/>
          <ac:picMkLst>
            <pc:docMk/>
            <pc:sldMk cId="1637655038" sldId="260"/>
            <ac:picMk id="4" creationId="{5863B24C-BF41-41FD-8FC1-60808F40B74D}"/>
          </ac:picMkLst>
        </pc:picChg>
      </pc:sldChg>
    </pc:docChg>
  </pc:docChgLst>
  <pc:docChgLst>
    <pc:chgData name="Bcc Abca" userId="218cc70be08a6819" providerId="LiveId" clId="{0C516BDF-2EAB-438C-9BD8-4FF5F8548DC9}"/>
    <pc:docChg chg="modSld">
      <pc:chgData name="Bcc Abca" userId="218cc70be08a6819" providerId="LiveId" clId="{0C516BDF-2EAB-438C-9BD8-4FF5F8548DC9}" dt="2024-05-19T06:30:04.130" v="1" actId="113"/>
      <pc:docMkLst>
        <pc:docMk/>
      </pc:docMkLst>
      <pc:sldChg chg="modSp mod">
        <pc:chgData name="Bcc Abca" userId="218cc70be08a6819" providerId="LiveId" clId="{0C516BDF-2EAB-438C-9BD8-4FF5F8548DC9}" dt="2024-05-19T06:30:04.130" v="1" actId="113"/>
        <pc:sldMkLst>
          <pc:docMk/>
          <pc:sldMk cId="1609659197" sldId="256"/>
        </pc:sldMkLst>
        <pc:spChg chg="mod">
          <ac:chgData name="Bcc Abca" userId="218cc70be08a6819" providerId="LiveId" clId="{0C516BDF-2EAB-438C-9BD8-4FF5F8548DC9}" dt="2024-05-19T06:30:04.130" v="1" actId="113"/>
          <ac:spMkLst>
            <pc:docMk/>
            <pc:sldMk cId="1609659197" sldId="256"/>
            <ac:spMk id="4" creationId="{E7DAD668-748D-D07B-2539-E72BC49BBAAE}"/>
          </ac:spMkLst>
        </pc:spChg>
      </pc:sldChg>
    </pc:docChg>
  </pc:docChgLst>
  <pc:docChgLst>
    <pc:chgData name="Shaji Varghese" userId="b6635ce32d741a41" providerId="LiveId" clId="{5D493F41-7357-405A-ACF5-01E93DE9AC47}"/>
    <pc:docChg chg="modSld">
      <pc:chgData name="Shaji Varghese" userId="b6635ce32d741a41" providerId="LiveId" clId="{5D493F41-7357-405A-ACF5-01E93DE9AC47}" dt="2024-06-18T09:02:47.581" v="77" actId="2711"/>
      <pc:docMkLst>
        <pc:docMk/>
      </pc:docMkLst>
      <pc:sldChg chg="modSp mod">
        <pc:chgData name="Shaji Varghese" userId="b6635ce32d741a41" providerId="LiveId" clId="{5D493F41-7357-405A-ACF5-01E93DE9AC47}" dt="2024-06-18T09:01:56.794" v="59" actId="404"/>
        <pc:sldMkLst>
          <pc:docMk/>
          <pc:sldMk cId="1609659197" sldId="256"/>
        </pc:sldMkLst>
        <pc:spChg chg="mod">
          <ac:chgData name="Shaji Varghese" userId="b6635ce32d741a41" providerId="LiveId" clId="{5D493F41-7357-405A-ACF5-01E93DE9AC47}" dt="2024-06-18T08:59:08.499" v="11" actId="14100"/>
          <ac:spMkLst>
            <pc:docMk/>
            <pc:sldMk cId="1609659197" sldId="256"/>
            <ac:spMk id="2" creationId="{58159BE3-0F51-40D2-BD10-1E6BAB73317C}"/>
          </ac:spMkLst>
        </pc:spChg>
        <pc:spChg chg="mod">
          <ac:chgData name="Shaji Varghese" userId="b6635ce32d741a41" providerId="LiveId" clId="{5D493F41-7357-405A-ACF5-01E93DE9AC47}" dt="2024-06-18T09:01:56.794" v="59" actId="404"/>
          <ac:spMkLst>
            <pc:docMk/>
            <pc:sldMk cId="1609659197" sldId="256"/>
            <ac:spMk id="4" creationId="{E7DAD668-748D-D07B-2539-E72BC49BBAAE}"/>
          </ac:spMkLst>
        </pc:spChg>
      </pc:sldChg>
      <pc:sldChg chg="modSp mod">
        <pc:chgData name="Shaji Varghese" userId="b6635ce32d741a41" providerId="LiveId" clId="{5D493F41-7357-405A-ACF5-01E93DE9AC47}" dt="2024-06-18T09:01:53.323" v="56" actId="404"/>
        <pc:sldMkLst>
          <pc:docMk/>
          <pc:sldMk cId="2911326188" sldId="257"/>
        </pc:sldMkLst>
        <pc:spChg chg="mod">
          <ac:chgData name="Shaji Varghese" userId="b6635ce32d741a41" providerId="LiveId" clId="{5D493F41-7357-405A-ACF5-01E93DE9AC47}" dt="2024-06-18T08:59:54.404" v="22" actId="14100"/>
          <ac:spMkLst>
            <pc:docMk/>
            <pc:sldMk cId="2911326188" sldId="257"/>
            <ac:spMk id="2" creationId="{58159BE3-0F51-40D2-BD10-1E6BAB73317C}"/>
          </ac:spMkLst>
        </pc:spChg>
        <pc:spChg chg="mod">
          <ac:chgData name="Shaji Varghese" userId="b6635ce32d741a41" providerId="LiveId" clId="{5D493F41-7357-405A-ACF5-01E93DE9AC47}" dt="2024-06-18T09:01:53.323" v="56" actId="404"/>
          <ac:spMkLst>
            <pc:docMk/>
            <pc:sldMk cId="2911326188" sldId="257"/>
            <ac:spMk id="5" creationId="{6AEB3555-A14A-A23C-3930-6938908D8990}"/>
          </ac:spMkLst>
        </pc:spChg>
      </pc:sldChg>
      <pc:sldChg chg="modSp mod">
        <pc:chgData name="Shaji Varghese" userId="b6635ce32d741a41" providerId="LiveId" clId="{5D493F41-7357-405A-ACF5-01E93DE9AC47}" dt="2024-06-18T09:01:48.808" v="53" actId="404"/>
        <pc:sldMkLst>
          <pc:docMk/>
          <pc:sldMk cId="241612627" sldId="258"/>
        </pc:sldMkLst>
        <pc:spChg chg="mod">
          <ac:chgData name="Shaji Varghese" userId="b6635ce32d741a41" providerId="LiveId" clId="{5D493F41-7357-405A-ACF5-01E93DE9AC47}" dt="2024-06-18T09:00:33.237" v="33" actId="1076"/>
          <ac:spMkLst>
            <pc:docMk/>
            <pc:sldMk cId="241612627" sldId="258"/>
            <ac:spMk id="2" creationId="{58159BE3-0F51-40D2-BD10-1E6BAB73317C}"/>
          </ac:spMkLst>
        </pc:spChg>
        <pc:spChg chg="mod">
          <ac:chgData name="Shaji Varghese" userId="b6635ce32d741a41" providerId="LiveId" clId="{5D493F41-7357-405A-ACF5-01E93DE9AC47}" dt="2024-06-18T09:01:48.808" v="53" actId="404"/>
          <ac:spMkLst>
            <pc:docMk/>
            <pc:sldMk cId="241612627" sldId="258"/>
            <ac:spMk id="5" creationId="{031F4693-0B2D-3B84-9F73-C50BA60D3DD6}"/>
          </ac:spMkLst>
        </pc:spChg>
      </pc:sldChg>
      <pc:sldChg chg="modSp mod">
        <pc:chgData name="Shaji Varghese" userId="b6635ce32d741a41" providerId="LiveId" clId="{5D493F41-7357-405A-ACF5-01E93DE9AC47}" dt="2024-06-18T09:01:44.846" v="50" actId="404"/>
        <pc:sldMkLst>
          <pc:docMk/>
          <pc:sldMk cId="2185391802" sldId="259"/>
        </pc:sldMkLst>
        <pc:spChg chg="mod">
          <ac:chgData name="Shaji Varghese" userId="b6635ce32d741a41" providerId="LiveId" clId="{5D493F41-7357-405A-ACF5-01E93DE9AC47}" dt="2024-06-18T09:01:38.859" v="46" actId="1076"/>
          <ac:spMkLst>
            <pc:docMk/>
            <pc:sldMk cId="2185391802" sldId="259"/>
            <ac:spMk id="2" creationId="{58159BE3-0F51-40D2-BD10-1E6BAB73317C}"/>
          </ac:spMkLst>
        </pc:spChg>
        <pc:spChg chg="mod">
          <ac:chgData name="Shaji Varghese" userId="b6635ce32d741a41" providerId="LiveId" clId="{5D493F41-7357-405A-ACF5-01E93DE9AC47}" dt="2024-06-18T09:01:44.846" v="50" actId="404"/>
          <ac:spMkLst>
            <pc:docMk/>
            <pc:sldMk cId="2185391802" sldId="259"/>
            <ac:spMk id="5" creationId="{D6BC4BB0-9E1D-5035-E8C8-24E4A1F9F6C7}"/>
          </ac:spMkLst>
        </pc:spChg>
      </pc:sldChg>
      <pc:sldChg chg="modSp mod">
        <pc:chgData name="Shaji Varghese" userId="b6635ce32d741a41" providerId="LiveId" clId="{5D493F41-7357-405A-ACF5-01E93DE9AC47}" dt="2024-06-18T09:02:47.581" v="77" actId="2711"/>
        <pc:sldMkLst>
          <pc:docMk/>
          <pc:sldMk cId="1637655038" sldId="260"/>
        </pc:sldMkLst>
        <pc:spChg chg="mod">
          <ac:chgData name="Shaji Varghese" userId="b6635ce32d741a41" providerId="LiveId" clId="{5D493F41-7357-405A-ACF5-01E93DE9AC47}" dt="2024-06-18T09:02:47.581" v="77" actId="2711"/>
          <ac:spMkLst>
            <pc:docMk/>
            <pc:sldMk cId="1637655038" sldId="260"/>
            <ac:spMk id="2" creationId="{58159BE3-0F51-40D2-BD10-1E6BAB73317C}"/>
          </ac:spMkLst>
        </pc:spChg>
        <pc:spChg chg="mod">
          <ac:chgData name="Shaji Varghese" userId="b6635ce32d741a41" providerId="LiveId" clId="{5D493F41-7357-405A-ACF5-01E93DE9AC47}" dt="2024-06-18T09:02:21.591" v="67" actId="1076"/>
          <ac:spMkLst>
            <pc:docMk/>
            <pc:sldMk cId="1637655038" sldId="260"/>
            <ac:spMk id="5" creationId="{CCAC1784-0337-769B-2954-B5F9E72C42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063B4-2FC6-4F23-87DB-C155E0907A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100E55-FCC6-497F-9635-58CF42BE5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A5D03-677E-47EE-98E3-B28E01853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2B777-E8F4-4EC2-83F4-0126EAD78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D9898-FC9E-41C1-B1F3-7831B5395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8044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73D7F-95C1-44DF-A37C-F010B0A1D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1C2988-048F-4867-B7D2-84B9242FC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E952C-1697-49A8-9BD4-EA4B4A98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928AD-3482-4650-A014-25889BA6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F2A07-143E-4F7F-B71D-5263C33D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2175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2F7B8D-5B3C-4E85-927E-E0F9B1931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22512-5818-4959-9657-2C964E746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9B30F-A4FB-4ACA-BE74-DB82B82E5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F2346-7B39-4667-A9E6-9DCE776F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B0574-C1FA-4B81-98E3-1D6441BC2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3599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4588E-F67E-439A-9DEC-7CFE1521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13BA5-98ED-42C8-946B-A145F2A01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DF3FF-FED1-4F71-94F5-46442E21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B03C7-6143-4C3B-8758-A9FBD7E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A66EC-7AE4-4B76-84C6-41D617A6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59473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73941-30B7-4F6A-B6A0-F440628B8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DF63D-04B4-42F8-8CAC-7D241BB8D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F5215-BD36-436B-B917-D2BE58EDC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0AD2B-0FE8-4CF4-8F42-4EC7975F2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5042C-C5BE-4E90-B220-62C2FE08E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6131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9B1AD-4447-4148-AE9C-5CB062CFD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CEF9D-40DB-4652-9AA6-833DC3E9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6DE49-0423-460A-BF73-E7EA75B49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E4D248-C94F-4DA8-AB64-95AEEF3D9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52F53-48CE-4EBA-B055-E9F6E69F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AD34A-AE10-4B24-97A5-81DBF33B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0755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8670C-79D7-4E3B-B2D5-D4F5007CD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C0DFB-49DD-4EB4-AFB2-EC9147E6D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32DC3A-AE18-40E3-85D1-7D3EE336E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AA1BD9-3311-459F-87E2-ECABD5520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6569F1-AFF4-4715-B22C-284A3C1B6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06052-642B-4EBB-8878-DCA9C3B0B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9D400F-7B72-4D6D-89BC-C7949BE4D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CBFB03-3588-44AB-AB9B-DC41502B0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85125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94744-1C34-4405-8F95-B30098C3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F38567-F242-4E7C-B0A0-3D262F5D4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5B91E-0F05-4E89-A34F-B23B5305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D5A56E-DDF5-41DD-8DFE-7822686B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209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5257F8-13FA-4E9B-AA10-1C151535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6F4B8B-E378-4959-A65A-7CE059CCC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1C9799-C78F-4917-ADF6-DD81C662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6496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E884D-CAE6-4E10-A8DB-BE3259373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6C642-29E7-4D9F-8DED-BA2E7FD76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FEEAFF-87D5-4143-9C97-0E7210BE5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06976-7D16-424F-853A-75BF1799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72432-DF21-42E0-AD91-EF0883091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D8705-8AFE-4941-806B-34DF3F76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0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0CAF2-A178-493B-973E-E2B1F37AF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239627-855C-491A-A2A0-E08C2C698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6AD98-91C5-4ED1-BAC5-28C3AF64A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9C021-C331-46BA-A58B-82E2A665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91D8A-3DBF-4EEB-B927-7F08C74B1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435F0-C720-4005-B49A-A8A64B0ED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687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1F68CF-661E-4505-AD67-AE7F05CE0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59A02-8F73-4080-87B6-37481687F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33EC-5AC5-4E6D-8957-46ADF42E1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3933-82DB-4076-A4AC-9C2ED0FDC6D8}" type="datetimeFigureOut">
              <a:rPr lang="en-AE" smtClean="0"/>
              <a:t>1 Sep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F3F05-085D-4D35-A921-BD48D60D2C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4F774-19A7-4B6F-B656-0A7A168616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376D5-A334-4942-8220-A01C0943F65B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9990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9BE3-0F51-40D2-BD10-1E6BAB733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954" y="3299245"/>
            <a:ext cx="11302092" cy="3095625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latin typeface="+mn-lt"/>
              </a:rPr>
              <a:t>Daivathinte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ekaputhran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paapikale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rakshippaan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Manushyanaay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paadupettu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kurishinmel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marichu</a:t>
            </a:r>
            <a:br>
              <a:rPr lang="en-US" sz="3600" b="1" dirty="0">
                <a:latin typeface="+mn-lt"/>
              </a:rPr>
            </a:br>
            <a:br>
              <a:rPr lang="en-US" sz="14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erivaan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Manushyaril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enthu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nanma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kandu</a:t>
            </a:r>
            <a:r>
              <a:rPr lang="en-US" sz="3600" b="1" dirty="0">
                <a:latin typeface="+mn-lt"/>
              </a:rPr>
              <a:t> nee </a:t>
            </a:r>
            <a:r>
              <a:rPr lang="en-US" sz="3600" b="1" dirty="0" err="1">
                <a:latin typeface="+mn-lt"/>
              </a:rPr>
              <a:t>rakshaakara</a:t>
            </a:r>
            <a:r>
              <a:rPr lang="en-US" sz="3600" b="1" dirty="0">
                <a:latin typeface="+mn-lt"/>
              </a:rPr>
              <a:t>!</a:t>
            </a:r>
            <a:endParaRPr lang="en-AE" sz="3600" b="1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DAD668-748D-D07B-2539-E72BC49BBAAE}"/>
              </a:ext>
            </a:extLst>
          </p:cNvPr>
          <p:cNvSpPr txBox="1"/>
          <p:nvPr/>
        </p:nvSpPr>
        <p:spPr>
          <a:xfrm>
            <a:off x="302079" y="751344"/>
            <a:ext cx="1158784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ദൈവത്തിന്‍റെ ഏകപുത്രന്‍ പാപികളെ</a:t>
            </a:r>
            <a:r>
              <a:rPr lang="en-US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രക്ഷിപ്പാന്‍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മനുഷ്യനായ് പാടുപെട്ടു കുരിശിന്‍മേല്‍ മരിച്ചു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ഇത്രസ്നേഹം ഇത്രസ്നേഹം ഇത്രസ്നേഹം എരിവാന്‍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മനുഷ്യരിലെന്തു നന്മ കണ്ടു നീ രക്ഷാകരാ!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65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9BE3-0F51-40D2-BD10-1E6BAB733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149" y="3206482"/>
            <a:ext cx="11515725" cy="3167360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latin typeface="+mn-lt"/>
              </a:rPr>
              <a:t>Paapikalum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drohikalum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aaya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naravarggathe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Veendeduppaan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ethra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kashtam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sahichu</a:t>
            </a:r>
            <a:r>
              <a:rPr lang="en-US" sz="3600" b="1" dirty="0">
                <a:latin typeface="+mn-lt"/>
              </a:rPr>
              <a:t> nee </a:t>
            </a:r>
            <a:r>
              <a:rPr lang="en-US" sz="3600" b="1" dirty="0" err="1">
                <a:latin typeface="+mn-lt"/>
              </a:rPr>
              <a:t>shaanthamaay</a:t>
            </a:r>
            <a:br>
              <a:rPr lang="en-US" sz="3600" b="1" dirty="0">
                <a:latin typeface="+mn-lt"/>
              </a:rPr>
            </a:br>
            <a:br>
              <a:rPr lang="en-US" sz="14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erivaan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Manushyaril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enthu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nanma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kandu</a:t>
            </a:r>
            <a:r>
              <a:rPr lang="en-US" sz="3600" b="1" dirty="0">
                <a:latin typeface="+mn-lt"/>
              </a:rPr>
              <a:t> nee </a:t>
            </a:r>
            <a:r>
              <a:rPr lang="en-US" sz="3600" b="1" dirty="0" err="1">
                <a:latin typeface="+mn-lt"/>
              </a:rPr>
              <a:t>rakshaakara</a:t>
            </a:r>
            <a:r>
              <a:rPr lang="en-US" sz="3600" b="1" dirty="0">
                <a:latin typeface="+mn-lt"/>
              </a:rPr>
              <a:t>!</a:t>
            </a:r>
            <a:endParaRPr lang="en-AE" sz="36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EB3555-A14A-A23C-3930-6938908D8990}"/>
              </a:ext>
            </a:extLst>
          </p:cNvPr>
          <p:cNvSpPr txBox="1"/>
          <p:nvPr/>
        </p:nvSpPr>
        <p:spPr>
          <a:xfrm>
            <a:off x="361950" y="895374"/>
            <a:ext cx="1166812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പാപികളും ദ്രോഹികളും ആയ നരവര്‍ഗ്ഗത്തെ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വീണ്ടെടുപ്പാന്‍ എത്ര കഷ്ടം സഹിച്ചു നീ ശാന്തമായ്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ഇത്രസ്നേഹം ഇത്രസ്നേഹം ഇത്രസ്നേഹം എരിവാന്‍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മനുഷ്യരിലെന്തു നന്മ കണ്ടു നീ രക്ഷാകരാ!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32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9BE3-0F51-40D2-BD10-1E6BAB733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282" y="3429000"/>
            <a:ext cx="11269436" cy="2809875"/>
          </a:xfrm>
        </p:spPr>
        <p:txBody>
          <a:bodyPr anchor="ctr">
            <a:normAutofit/>
          </a:bodyPr>
          <a:lstStyle/>
          <a:p>
            <a:pPr algn="l"/>
            <a:r>
              <a:rPr lang="fi-FI" sz="3600" b="1" dirty="0">
                <a:latin typeface="+mn-lt"/>
              </a:rPr>
              <a:t>Nirmmalanmaar bhujikkunna paraloka appam thaan</a:t>
            </a:r>
            <a:br>
              <a:rPr lang="fi-FI" sz="3600" b="1" dirty="0">
                <a:latin typeface="+mn-lt"/>
              </a:rPr>
            </a:br>
            <a:r>
              <a:rPr lang="fi-FI" sz="3600" b="1" dirty="0">
                <a:latin typeface="+mn-lt"/>
              </a:rPr>
              <a:t>Paapikalkku jeevan nalki rakshikkunnee rakshakan</a:t>
            </a:r>
            <a:br>
              <a:rPr lang="en-US" sz="3600" b="1" dirty="0">
                <a:latin typeface="+mn-lt"/>
              </a:rPr>
            </a:br>
            <a:br>
              <a:rPr lang="en-US" sz="14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erivaan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Manushyaril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enthu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nanma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kandu</a:t>
            </a:r>
            <a:r>
              <a:rPr lang="en-US" sz="3600" b="1" dirty="0">
                <a:latin typeface="+mn-lt"/>
              </a:rPr>
              <a:t> nee </a:t>
            </a:r>
            <a:r>
              <a:rPr lang="en-US" sz="3600" b="1" dirty="0" err="1">
                <a:latin typeface="+mn-lt"/>
              </a:rPr>
              <a:t>rakshaakara</a:t>
            </a:r>
            <a:r>
              <a:rPr lang="en-US" sz="3600" b="1" dirty="0">
                <a:latin typeface="+mn-lt"/>
              </a:rPr>
              <a:t>!</a:t>
            </a:r>
            <a:endParaRPr lang="en-AE" sz="36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1F4693-0B2D-3B84-9F73-C50BA60D3DD6}"/>
              </a:ext>
            </a:extLst>
          </p:cNvPr>
          <p:cNvSpPr txBox="1"/>
          <p:nvPr/>
        </p:nvSpPr>
        <p:spPr>
          <a:xfrm>
            <a:off x="400049" y="856379"/>
            <a:ext cx="1169806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നിര്‍മ്മലന്‍മാര്‍ ഭുജിക്കുന്ന പരലോക അപ്പം താന്‍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പാപികള്‍ക്കു ജീവന്‍ നല്‍കി രക്ഷിക്കുന്നീ രക്ഷകന്‍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ഇത്രസ്നേഹം ഇത്രസ്നേഹം ഇത്രസ്നേഹം എരിവാന്‍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മനുഷ്യരിലെന്തു നന്മ കണ്ടു നീ രക്ഷാകരാ!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1612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9BE3-0F51-40D2-BD10-1E6BAB733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6982" y="3429000"/>
            <a:ext cx="11498036" cy="2822734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latin typeface="+mn-lt"/>
              </a:rPr>
              <a:t>Krupayaale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rakshappetta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paapiyaaya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njaanithaa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Hrudayathil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daivasneham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erivaan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vaanjchikkunnu</a:t>
            </a:r>
            <a:br>
              <a:rPr lang="en-US" sz="3600" b="1" dirty="0">
                <a:latin typeface="+mn-lt"/>
              </a:rPr>
            </a:br>
            <a:br>
              <a:rPr lang="en-US" sz="14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erivaan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Manushyaril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enthu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nanma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kandu</a:t>
            </a:r>
            <a:r>
              <a:rPr lang="en-US" sz="3600" b="1" dirty="0">
                <a:latin typeface="+mn-lt"/>
              </a:rPr>
              <a:t> nee </a:t>
            </a:r>
            <a:r>
              <a:rPr lang="en-US" sz="3600" b="1" dirty="0" err="1">
                <a:latin typeface="+mn-lt"/>
              </a:rPr>
              <a:t>rakshaakara</a:t>
            </a:r>
            <a:r>
              <a:rPr lang="en-US" sz="3600" b="1" dirty="0">
                <a:latin typeface="+mn-lt"/>
              </a:rPr>
              <a:t>!</a:t>
            </a:r>
            <a:endParaRPr lang="en-AE" sz="36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C4BB0-9E1D-5035-E8C8-24E4A1F9F6C7}"/>
              </a:ext>
            </a:extLst>
          </p:cNvPr>
          <p:cNvSpPr txBox="1"/>
          <p:nvPr/>
        </p:nvSpPr>
        <p:spPr>
          <a:xfrm>
            <a:off x="280307" y="767599"/>
            <a:ext cx="1191169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കൃപയാലെ രക്ഷപ്പെട്ട പാപിയായ ഞാനിതാ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ml-IN" sz="2800" b="1" dirty="0">
                <a:effectLst/>
                <a:ea typeface="Times New Roman" panose="02020603050405020304" pitchFamily="18" charset="0"/>
                <a:cs typeface="Nirmala UI" panose="020B0502040204020203" pitchFamily="34" charset="0"/>
              </a:rPr>
              <a:t>ഹൃദയത്തില്‍ ദൈവസ്നേഹം എരിവാന്‍ വാഞ്ഛിക്കുന്നു</a:t>
            </a:r>
            <a:endParaRPr lang="en-US" sz="2800" b="1" dirty="0">
              <a:effectLst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ഇത്രസ്നേഹം ഇത്രസ്നേഹം ഇത്രസ്നേഹം എരിവാന്‍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മനുഷ്യരിലെന്തു നന്മ കണ്ടു നീ രക്ഷാകരാ!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9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9BE3-0F51-40D2-BD10-1E6BAB733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902" y="3292031"/>
            <a:ext cx="11587843" cy="2663071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 err="1">
                <a:latin typeface="+mn-lt"/>
              </a:rPr>
              <a:t>Paapiyil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pradhaaniyaayirunna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enne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rakshippaan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Shaapa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mruthyuvetta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ninne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nithyakaalam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vaazthum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njaan</a:t>
            </a:r>
            <a:br>
              <a:rPr lang="en-US" sz="3600" b="1" dirty="0">
                <a:latin typeface="+mn-lt"/>
              </a:rPr>
            </a:br>
            <a:br>
              <a:rPr lang="en-US" sz="14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ithrasneham</a:t>
            </a:r>
            <a:r>
              <a:rPr lang="en-US" sz="3600" b="1" dirty="0">
                <a:latin typeface="+mn-lt"/>
              </a:rPr>
              <a:t>, </a:t>
            </a:r>
            <a:r>
              <a:rPr lang="en-US" sz="3600" b="1" dirty="0" err="1">
                <a:latin typeface="+mn-lt"/>
              </a:rPr>
              <a:t>erivaan</a:t>
            </a:r>
            <a:br>
              <a:rPr lang="en-US" sz="3600" b="1" dirty="0">
                <a:latin typeface="+mn-lt"/>
              </a:rPr>
            </a:br>
            <a:r>
              <a:rPr lang="en-US" sz="3600" b="1" dirty="0" err="1">
                <a:latin typeface="+mn-lt"/>
              </a:rPr>
              <a:t>Manushyaril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enthu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nanma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err="1">
                <a:latin typeface="+mn-lt"/>
              </a:rPr>
              <a:t>kandu</a:t>
            </a:r>
            <a:r>
              <a:rPr lang="en-US" sz="3600" b="1" dirty="0">
                <a:latin typeface="+mn-lt"/>
              </a:rPr>
              <a:t> nee </a:t>
            </a:r>
            <a:r>
              <a:rPr lang="en-US" sz="3600" b="1" dirty="0" err="1">
                <a:latin typeface="+mn-lt"/>
              </a:rPr>
              <a:t>rakshaakara</a:t>
            </a:r>
            <a:r>
              <a:rPr lang="en-US" sz="3600" b="1" dirty="0">
                <a:latin typeface="+mn-lt"/>
              </a:rPr>
              <a:t>!</a:t>
            </a:r>
            <a:endParaRPr lang="en-AE" sz="3600" b="1" dirty="0"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AC1784-0337-769B-2954-B5F9E72C42BA}"/>
              </a:ext>
            </a:extLst>
          </p:cNvPr>
          <p:cNvSpPr txBox="1"/>
          <p:nvPr/>
        </p:nvSpPr>
        <p:spPr>
          <a:xfrm>
            <a:off x="333372" y="762387"/>
            <a:ext cx="1177290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പാപിയില്‍ പ്രധാനിയായിരുന്ന എന്നെ രക്ഷിപ്പാന്‍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ശാപമൃത്യുവേറ്റ നിന്നെ നിത്യകാലം വാഴ്ത്തും ഞാന്‍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en-US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ഇത്രസ്നേഹം ഇത്രസ്നേഹം ഇത്രസ്നേഹം എരിവാന്‍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മനുഷ്യരിലെന്തു നന്മ കണ്ടു നീ രക്ഷാകരാ!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655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190068-E522-4819-9631-9C5BD7BAE4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095D68-2B64-4010-8B42-F7160DD334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2E553B-A3C6-49D4-B254-FA463FE85BC9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d7027104-440d-4d20-a578-e1d0db2aa11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Nirmala UI</vt:lpstr>
      <vt:lpstr>Times New Roman</vt:lpstr>
      <vt:lpstr>Office Theme</vt:lpstr>
      <vt:lpstr>Daivathinte ekaputhran paapikale rakshippaan Manushyanaay paadupettu kurishinmel marichu  Ithrasneham, ithrasneham, ithrasneham, erivaan Manushyaril enthu nanma kandu nee rakshaakara!</vt:lpstr>
      <vt:lpstr>Paapikalum drohikalum aaya naravarggathe Veendeduppaan ethra kashtam sahichu nee shaanthamaay  Ithrasneham, ithrasneham, ithrasneham, erivaan Manushyaril enthu nanma kandu nee rakshaakara!</vt:lpstr>
      <vt:lpstr>Nirmmalanmaar bhujikkunna paraloka appam thaan Paapikalkku jeevan nalki rakshikkunnee rakshakan  Ithrasneham, ithrasneham, ithrasneham, erivaan Manushyaril enthu nanma kandu nee rakshaakara!</vt:lpstr>
      <vt:lpstr>Krupayaale rakshappetta paapiyaaya njaanithaa Hrudayathil daivasneham erivaan vaanjchikkunnu  Ithrasneham, ithrasneham, ithrasneham, erivaan Manushyaril enthu nanma kandu nee rakshaakara!</vt:lpstr>
      <vt:lpstr>Paapiyil pradhaaniyaayirunna enne rakshippaan Shaapa mruthyuvetta ninne nithyakaalam vaazthum njaan  Ithrasneham, ithrasneham, ithrasneham, erivaan Manushyaril enthu nanma kandu nee rakshaakara!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ദൈവത്തിന്‍റെ ഏകപുത്രന്‍ പാപികളെ</dc:title>
  <dc:subject>275</dc:subject>
  <dc:creator>Christie Varghese</dc:creator>
  <cp:keywords>Formatting Pending</cp:keywords>
  <cp:lastModifiedBy>Bcc Abca</cp:lastModifiedBy>
  <cp:revision>2</cp:revision>
  <dcterms:created xsi:type="dcterms:W3CDTF">2022-04-17T11:54:31Z</dcterms:created>
  <dcterms:modified xsi:type="dcterms:W3CDTF">2024-09-01T06:33:27Z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